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785794"/>
            <a:ext cx="6172216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egoe UI Symbol" pitchFamily="34" charset="0"/>
              </a:rPr>
              <a:t>Приготовление горячего завтрака </a:t>
            </a:r>
            <a:b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egoe UI Symbol" pitchFamily="34" charset="0"/>
              </a:rPr>
            </a:b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egoe UI Symbol" pitchFamily="34" charset="0"/>
              </a:rPr>
              <a:t>в школьной столовой</a:t>
            </a:r>
            <a:r>
              <a:rPr lang="fr-FR" alt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egoe UI Symbol" pitchFamily="34" charset="0"/>
              </a:rPr>
              <a:t/>
            </a:r>
            <a:br>
              <a:rPr lang="fr-FR" alt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egoe UI Symbol" pitchFamily="34" charset="0"/>
              </a:rPr>
            </a:br>
            <a:endParaRPr lang="ru-RU" dirty="0">
              <a:latin typeface="Arial Black" pitchFamily="34" charset="0"/>
              <a:ea typeface="Segoe UI Symbo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691_la_cantin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143248"/>
            <a:ext cx="450532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 algn="just"/>
            <a:r>
              <a:rPr lang="ru-RU" alt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Завтрак очень важен для школьников, обеспечивая их необходимой энергией для наиболее активной части дня. Исследования показали, что регулярно и правильно завтракающие дети, проявляют большую энергию на уроках, лучше воспринимают информацию и достигают более высоких результатов.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\Desktop\691_la_cantin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450532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Запеканка из творога с молочным соусом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31523"/>
          <a:stretch/>
        </p:blipFill>
        <p:spPr>
          <a:xfrm>
            <a:off x="735744" y="2143116"/>
            <a:ext cx="4690013" cy="347345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2945"/>
          <a:stretch/>
        </p:blipFill>
        <p:spPr>
          <a:xfrm>
            <a:off x="5786446" y="1500174"/>
            <a:ext cx="2714644" cy="419909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281890" cy="72547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Процесс приготовления запеканки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5749" b="11020"/>
          <a:stretch/>
        </p:blipFill>
        <p:spPr>
          <a:xfrm>
            <a:off x="785786" y="1214422"/>
            <a:ext cx="3500462" cy="48736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68" y="1214422"/>
            <a:ext cx="3173931" cy="485778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281890" cy="72547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Процесс приготовления запеканки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7929"/>
          <a:stretch/>
        </p:blipFill>
        <p:spPr>
          <a:xfrm>
            <a:off x="642910" y="1571612"/>
            <a:ext cx="3340296" cy="48736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6401"/>
          <a:stretch/>
        </p:blipFill>
        <p:spPr>
          <a:xfrm>
            <a:off x="4857752" y="1571612"/>
            <a:ext cx="3260721" cy="478634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281890" cy="72547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Процесс приготовления запеканки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3357586" cy="525535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190728"/>
            <a:ext cx="3286148" cy="5209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10101"/>
          <a:stretch/>
        </p:blipFill>
        <p:spPr>
          <a:xfrm>
            <a:off x="4357686" y="642918"/>
            <a:ext cx="3643337" cy="490221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62150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Как порадовать семью,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Угостить, создать уют?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Сегодня спозаранку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Готовим запеканку!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Яйца с сахаром взобьем,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Творог с ними перетрем,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 смесь вмешаем манку,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Ваниль, изюм,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сметанку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...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Сода тесто разрыхлит,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Пусть немного постоит,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Выпекаем в формочке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До румяной корочки...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Нарезаем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скибками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Подаем с улыбками,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Готовилось с любовью,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Способствует здоровью!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</TotalTime>
  <Words>63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Приготовление горячего завтрака  в школьной столовой </vt:lpstr>
      <vt:lpstr>Слайд 2</vt:lpstr>
      <vt:lpstr>Запеканка из творога с молочным соусом </vt:lpstr>
      <vt:lpstr>Процесс приготовления запеканки </vt:lpstr>
      <vt:lpstr>Процесс приготовления запеканки </vt:lpstr>
      <vt:lpstr>Процесс приготовления запеканки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горячего завтрака  в школьной столовой</dc:title>
  <dc:creator>Admin</dc:creator>
  <cp:lastModifiedBy>Admin</cp:lastModifiedBy>
  <cp:revision>7</cp:revision>
  <dcterms:created xsi:type="dcterms:W3CDTF">2024-04-02T08:15:27Z</dcterms:created>
  <dcterms:modified xsi:type="dcterms:W3CDTF">2024-04-02T12:16:15Z</dcterms:modified>
</cp:coreProperties>
</file>